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8"/>
  </p:notesMasterIdLst>
  <p:sldIdLst>
    <p:sldId id="285" r:id="rId2"/>
    <p:sldId id="451" r:id="rId3"/>
    <p:sldId id="453" r:id="rId4"/>
    <p:sldId id="418" r:id="rId5"/>
    <p:sldId id="422" r:id="rId6"/>
    <p:sldId id="417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NI-Aptima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NI-Aptima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NI-Aptima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NI-Aptima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NI-Aptima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NI-Aptima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NI-Aptima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NI-Aptima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NI-Aptima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00FFFF"/>
    <a:srgbClr val="00FF00"/>
    <a:srgbClr val="FFCCCC"/>
    <a:srgbClr val="FFFFFF"/>
    <a:srgbClr val="FFFFCC"/>
    <a:srgbClr val="0000CC"/>
    <a:srgbClr val="FF0000"/>
    <a:srgbClr val="FFFF0B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97" autoAdjust="0"/>
    <p:restoredTop sz="94660" autoAdjust="0"/>
  </p:normalViewPr>
  <p:slideViewPr>
    <p:cSldViewPr snapToGrid="0">
      <p:cViewPr>
        <p:scale>
          <a:sx n="106" d="100"/>
          <a:sy n="106" d="100"/>
        </p:scale>
        <p:origin x="222" y="-7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8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8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28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8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D4FE04A-B5BC-4FFD-93C3-F9CD4B9F6D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293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BCB4-4C4A-433D-A96D-6518B2E625B6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312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BCB4-4C4A-433D-A96D-6518B2E625B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588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BCB4-4C4A-433D-A96D-6518B2E625B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588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BCB4-4C4A-433D-A96D-6518B2E625B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141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BCB4-4C4A-433D-A96D-6518B2E625B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452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BCB4-4C4A-433D-A96D-6518B2E625B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712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A63D9F0-C14B-426B-8C8F-421AD9489F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935F90-8FC0-4C6E-B70A-7AAB065EFB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E1D1B3-E64B-4788-8FAA-12B4B5F479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95DF93C-4006-4BD9-9C30-4A3451A5EC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27D6F0-DC0B-432E-B067-4605F71E02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78DC30-E9FC-423C-9582-7BA08485A6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7D1AE5-F792-4F6E-990D-2152167EE6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3B248E0-3EA7-4604-9974-4FBCA346EF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0BC2D76-32B9-4C18-A509-D93E2F8C5C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B8F634-602F-40F1-99BD-02EEEA8F46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Straight Connector 7"/>
            <p:cNvCxnSpPr/>
            <p:nvPr/>
          </p:nvCxnSpPr>
          <p:spPr>
            <a:xfrm rot="16200000">
              <a:off x="6663593" y="12790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H="1">
              <a:off x="6744513" y="12780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Straight Connector 11"/>
            <p:cNvCxnSpPr/>
            <p:nvPr/>
          </p:nvCxnSpPr>
          <p:spPr>
            <a:xfrm rot="16200000">
              <a:off x="6663593" y="12790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 flipH="1">
              <a:off x="6744513" y="12780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Straight Connector 15"/>
            <p:cNvCxnSpPr/>
            <p:nvPr/>
          </p:nvCxnSpPr>
          <p:spPr>
            <a:xfrm rot="16200000">
              <a:off x="6663592" y="1279040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 flipH="1">
              <a:off x="6744512" y="1278065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7CCD84-EB58-4DBC-BD0C-3C93E0C8A6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B0E1EC29-44D8-46A8-9D54-13981D8FC9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40865" y="176191"/>
            <a:ext cx="768723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TRƯỜNG CĐKT LÝ TỰ 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TRỌNG TP. HCM</a:t>
            </a:r>
            <a:endParaRPr lang="en-US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KHOA CN ĐIỆN – ĐIỆN TỬ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61365" y="5949748"/>
            <a:ext cx="88212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GIÁO VIÊN: NGUYỄN THỊ TỐ NGA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333500" cy="12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Horizontal Scroll 4"/>
          <p:cNvSpPr/>
          <p:nvPr/>
        </p:nvSpPr>
        <p:spPr>
          <a:xfrm>
            <a:off x="325717" y="2044700"/>
            <a:ext cx="8492565" cy="1765300"/>
          </a:xfrm>
          <a:prstGeom prst="horizontalScroll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CHÀO MỪNG HỘI THI GIÁO VIÊN DẠY GIỎI </a:t>
            </a: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NĂM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HỌC 2015 -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2016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49681"/>
            <a:ext cx="9144000" cy="45719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54000">
                <a:srgbClr val="FFFF00"/>
              </a:gs>
              <a:gs pos="25000">
                <a:srgbClr val="BA0066"/>
              </a:gs>
              <a:gs pos="79000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 flipH="1">
            <a:off x="0" y="1295400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491189" y="114644"/>
            <a:ext cx="60743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GIỚI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THIỆU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92199" y="799951"/>
            <a:ext cx="67102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Học phần</a:t>
            </a:r>
            <a:r>
              <a:rPr lang="en-U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KỸ THUẬT ĐIỆN KHÍ NÉN</a:t>
            </a:r>
            <a:endParaRPr lang="en-US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66487" y="1753190"/>
            <a:ext cx="8407612" cy="729550"/>
            <a:chOff x="266487" y="1753190"/>
            <a:chExt cx="8407612" cy="729550"/>
          </a:xfrm>
        </p:grpSpPr>
        <p:sp>
          <p:nvSpPr>
            <p:cNvPr id="49" name="Rounded Rectangle 48"/>
            <p:cNvSpPr/>
            <p:nvPr/>
          </p:nvSpPr>
          <p:spPr>
            <a:xfrm>
              <a:off x="364412" y="1753190"/>
              <a:ext cx="8309687" cy="7295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nl-NL" sz="28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</a:t>
              </a: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Cơ </a:t>
              </a:r>
              <a:r>
                <a:rPr lang="nl-NL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sở lý thuyết về khí </a:t>
              </a: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nén</a:t>
              </a:r>
              <a:endPara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266487" y="1753191"/>
              <a:ext cx="834671" cy="729549"/>
              <a:chOff x="266487" y="1753191"/>
              <a:chExt cx="834671" cy="729549"/>
            </a:xfrm>
          </p:grpSpPr>
          <p:sp>
            <p:nvSpPr>
              <p:cNvPr id="23" name="Oval 22"/>
              <p:cNvSpPr/>
              <p:nvPr/>
            </p:nvSpPr>
            <p:spPr>
              <a:xfrm>
                <a:off x="319050" y="1753191"/>
                <a:ext cx="729549" cy="729549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4" name="TextBox 23"/>
              <p:cNvSpPr txBox="1"/>
              <p:nvPr/>
            </p:nvSpPr>
            <p:spPr>
              <a:xfrm>
                <a:off x="266487" y="1841185"/>
                <a:ext cx="8346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smtClean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C.1</a:t>
                </a:r>
                <a:endParaRPr lang="en-US" sz="280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293650" y="2777833"/>
            <a:ext cx="8407614" cy="736010"/>
            <a:chOff x="319050" y="2777833"/>
            <a:chExt cx="8407614" cy="736010"/>
          </a:xfrm>
        </p:grpSpPr>
        <p:sp>
          <p:nvSpPr>
            <p:cNvPr id="50" name="Rounded Rectangle 49"/>
            <p:cNvSpPr/>
            <p:nvPr/>
          </p:nvSpPr>
          <p:spPr>
            <a:xfrm>
              <a:off x="416977" y="2777833"/>
              <a:ext cx="8309687" cy="7295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Máy </a:t>
              </a:r>
              <a:r>
                <a:rPr lang="nl-NL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nén khí-Thiết bị xử lý, phân phối khí nén</a:t>
              </a:r>
              <a:endPara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319050" y="2784294"/>
              <a:ext cx="834671" cy="729549"/>
              <a:chOff x="319050" y="2784294"/>
              <a:chExt cx="834671" cy="729549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366177" y="2784294"/>
                <a:ext cx="729549" cy="729549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5" name="TextBox 24"/>
              <p:cNvSpPr txBox="1"/>
              <p:nvPr/>
            </p:nvSpPr>
            <p:spPr>
              <a:xfrm>
                <a:off x="319050" y="2880908"/>
                <a:ext cx="8346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smtClean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C.2</a:t>
                </a:r>
                <a:endParaRPr lang="en-US" sz="280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54" name="Group 53"/>
          <p:cNvGrpSpPr/>
          <p:nvPr/>
        </p:nvGrpSpPr>
        <p:grpSpPr>
          <a:xfrm>
            <a:off x="266486" y="4987446"/>
            <a:ext cx="8433014" cy="729550"/>
            <a:chOff x="266486" y="4987446"/>
            <a:chExt cx="8433014" cy="729550"/>
          </a:xfrm>
        </p:grpSpPr>
        <p:sp>
          <p:nvSpPr>
            <p:cNvPr id="51" name="Rounded Rectangle 50"/>
            <p:cNvSpPr/>
            <p:nvPr/>
          </p:nvSpPr>
          <p:spPr>
            <a:xfrm>
              <a:off x="389813" y="4987446"/>
              <a:ext cx="8309687" cy="7295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Thiết </a:t>
              </a:r>
              <a:r>
                <a:rPr lang="nl-NL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lập hệ thống điều khiển bằng khí </a:t>
              </a: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nén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266486" y="4987447"/>
              <a:ext cx="834671" cy="729549"/>
              <a:chOff x="266486" y="4987447"/>
              <a:chExt cx="834671" cy="729549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326313" y="4987447"/>
                <a:ext cx="729549" cy="729549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7" name="TextBox 26"/>
              <p:cNvSpPr txBox="1"/>
              <p:nvPr/>
            </p:nvSpPr>
            <p:spPr>
              <a:xfrm>
                <a:off x="266486" y="5060402"/>
                <a:ext cx="8346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smtClean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C.4</a:t>
                </a:r>
                <a:endParaRPr lang="en-US" sz="280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266486" y="3883389"/>
            <a:ext cx="8425751" cy="735532"/>
            <a:chOff x="266486" y="3883389"/>
            <a:chExt cx="8425751" cy="735532"/>
          </a:xfrm>
        </p:grpSpPr>
        <p:sp>
          <p:nvSpPr>
            <p:cNvPr id="52" name="Rounded Rectangle 51"/>
            <p:cNvSpPr/>
            <p:nvPr/>
          </p:nvSpPr>
          <p:spPr>
            <a:xfrm>
              <a:off x="382550" y="3889372"/>
              <a:ext cx="8309687" cy="7295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Các </a:t>
              </a:r>
              <a:r>
                <a:rPr lang="nl-NL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phần tử trong hệ thống điều </a:t>
              </a: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khiển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266486" y="3883389"/>
              <a:ext cx="834671" cy="729549"/>
              <a:chOff x="266486" y="3883389"/>
              <a:chExt cx="834671" cy="729549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326313" y="3883389"/>
                <a:ext cx="729549" cy="729549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6" name="TextBox 25"/>
              <p:cNvSpPr txBox="1"/>
              <p:nvPr/>
            </p:nvSpPr>
            <p:spPr>
              <a:xfrm>
                <a:off x="266486" y="3986553"/>
                <a:ext cx="8346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smtClean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C.3</a:t>
                </a:r>
                <a:endParaRPr lang="en-US" sz="280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53" name="Rectangle 52"/>
          <p:cNvSpPr/>
          <p:nvPr/>
        </p:nvSpPr>
        <p:spPr>
          <a:xfrm flipH="1">
            <a:off x="0" y="1358900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268250" y="4988717"/>
            <a:ext cx="8433014" cy="729550"/>
            <a:chOff x="266486" y="4987446"/>
            <a:chExt cx="8433014" cy="729550"/>
          </a:xfrm>
        </p:grpSpPr>
        <p:sp>
          <p:nvSpPr>
            <p:cNvPr id="56" name="Rounded Rectangle 55"/>
            <p:cNvSpPr/>
            <p:nvPr/>
          </p:nvSpPr>
          <p:spPr>
            <a:xfrm>
              <a:off x="389813" y="4987446"/>
              <a:ext cx="8309687" cy="7295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</a:t>
              </a:r>
              <a:r>
                <a:rPr lang="nl-NL" sz="2400" b="1" dirty="0" smtClean="0">
                  <a:solidFill>
                    <a:srgbClr val="0000CC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Thiết </a:t>
              </a:r>
              <a:r>
                <a:rPr lang="nl-NL" sz="2400" b="1" dirty="0">
                  <a:solidFill>
                    <a:srgbClr val="0000CC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lập hệ thống điều khiển bằng khí </a:t>
              </a:r>
              <a:r>
                <a:rPr lang="nl-NL" sz="2400" b="1" dirty="0" smtClean="0">
                  <a:solidFill>
                    <a:srgbClr val="0000CC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nén</a:t>
              </a:r>
              <a:endParaRPr lang="en-US" sz="2400" b="1" dirty="0">
                <a:solidFill>
                  <a:srgbClr val="0000CC"/>
                </a:solidFill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266486" y="4987447"/>
              <a:ext cx="834671" cy="729549"/>
              <a:chOff x="266486" y="4987447"/>
              <a:chExt cx="834671" cy="729549"/>
            </a:xfrm>
          </p:grpSpPr>
          <p:sp>
            <p:nvSpPr>
              <p:cNvPr id="58" name="Oval 57"/>
              <p:cNvSpPr/>
              <p:nvPr/>
            </p:nvSpPr>
            <p:spPr>
              <a:xfrm>
                <a:off x="326313" y="4987447"/>
                <a:ext cx="729549" cy="729549"/>
              </a:xfrm>
              <a:prstGeom prst="ellips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9" name="TextBox 58"/>
              <p:cNvSpPr txBox="1"/>
              <p:nvPr/>
            </p:nvSpPr>
            <p:spPr>
              <a:xfrm>
                <a:off x="266486" y="5060402"/>
                <a:ext cx="834671" cy="52322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dirty="0" smtClean="0">
                    <a:solidFill>
                      <a:srgbClr val="0000CC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C.4</a:t>
                </a:r>
                <a:endParaRPr lang="en-US" sz="2800" b="1" dirty="0">
                  <a:solidFill>
                    <a:srgbClr val="0000CC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0296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964988" y="2472256"/>
            <a:ext cx="7611185" cy="738748"/>
            <a:chOff x="964988" y="2472256"/>
            <a:chExt cx="7611185" cy="738748"/>
          </a:xfrm>
        </p:grpSpPr>
        <p:sp>
          <p:nvSpPr>
            <p:cNvPr id="55" name="Rounded Rectangle 54"/>
            <p:cNvSpPr/>
            <p:nvPr/>
          </p:nvSpPr>
          <p:spPr>
            <a:xfrm>
              <a:off x="1358899" y="2563039"/>
              <a:ext cx="7217274" cy="5793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88333">
                  <a:schemeClr val="accent1">
                    <a:tint val="23500"/>
                    <a:satMod val="160000"/>
                  </a:schemeClr>
                </a:gs>
                <a:gs pos="53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Các </a:t>
              </a:r>
              <a:r>
                <a:rPr lang="nl-NL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ký hiệu dùng trong khí </a:t>
              </a: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nén</a:t>
              </a:r>
              <a:endPara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964988" y="2472256"/>
              <a:ext cx="1194014" cy="738748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TextBox 40"/>
            <p:cNvSpPr txBox="1"/>
            <p:nvPr/>
          </p:nvSpPr>
          <p:spPr>
            <a:xfrm>
              <a:off x="1017551" y="2588439"/>
              <a:ext cx="11994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Bài 1</a:t>
              </a:r>
              <a:endPara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964988" y="4159760"/>
            <a:ext cx="7611185" cy="772778"/>
            <a:chOff x="964988" y="4159760"/>
            <a:chExt cx="7611185" cy="772778"/>
          </a:xfrm>
        </p:grpSpPr>
        <p:sp>
          <p:nvSpPr>
            <p:cNvPr id="56" name="Rounded Rectangle 55"/>
            <p:cNvSpPr/>
            <p:nvPr/>
          </p:nvSpPr>
          <p:spPr>
            <a:xfrm>
              <a:off x="1358899" y="4244251"/>
              <a:ext cx="7217274" cy="5793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88333">
                  <a:schemeClr val="accent1">
                    <a:tint val="23500"/>
                    <a:satMod val="160000"/>
                  </a:schemeClr>
                </a:gs>
                <a:gs pos="53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Phương </a:t>
              </a:r>
              <a:r>
                <a:rPr lang="nl-NL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pháp điều khiển theo chu trình</a:t>
              </a:r>
              <a:endPara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964988" y="4159760"/>
              <a:ext cx="1194014" cy="772778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TextBox 41"/>
            <p:cNvSpPr txBox="1"/>
            <p:nvPr/>
          </p:nvSpPr>
          <p:spPr>
            <a:xfrm>
              <a:off x="1017550" y="4244594"/>
              <a:ext cx="11810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Bài 3</a:t>
              </a:r>
              <a:endPara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64987" y="3322324"/>
            <a:ext cx="7611186" cy="737994"/>
            <a:chOff x="964987" y="3322324"/>
            <a:chExt cx="7611186" cy="737994"/>
          </a:xfrm>
        </p:grpSpPr>
        <p:sp>
          <p:nvSpPr>
            <p:cNvPr id="57" name="Rounded Rectangle 56"/>
            <p:cNvSpPr/>
            <p:nvPr/>
          </p:nvSpPr>
          <p:spPr>
            <a:xfrm>
              <a:off x="1358899" y="3398625"/>
              <a:ext cx="7217274" cy="5793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88333">
                  <a:schemeClr val="accent1">
                    <a:tint val="23500"/>
                    <a:satMod val="160000"/>
                  </a:schemeClr>
                </a:gs>
                <a:gs pos="53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Phương </a:t>
              </a:r>
              <a:r>
                <a:rPr lang="nl-NL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pháp điều khiển bằng tay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964987" y="3322324"/>
              <a:ext cx="1194015" cy="737994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TextBox 44"/>
            <p:cNvSpPr txBox="1"/>
            <p:nvPr/>
          </p:nvSpPr>
          <p:spPr>
            <a:xfrm>
              <a:off x="1017550" y="3426666"/>
              <a:ext cx="10546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Bài 2</a:t>
              </a:r>
              <a:endPara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11791" y="5009074"/>
            <a:ext cx="7664382" cy="747493"/>
            <a:chOff x="911791" y="5009074"/>
            <a:chExt cx="7664382" cy="747493"/>
          </a:xfrm>
        </p:grpSpPr>
        <p:sp>
          <p:nvSpPr>
            <p:cNvPr id="58" name="Rounded Rectangle 57"/>
            <p:cNvSpPr/>
            <p:nvPr/>
          </p:nvSpPr>
          <p:spPr>
            <a:xfrm>
              <a:off x="1358899" y="5087748"/>
              <a:ext cx="7217274" cy="5793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88333">
                  <a:schemeClr val="accent1">
                    <a:tint val="23500"/>
                    <a:satMod val="160000"/>
                  </a:schemeClr>
                </a:gs>
                <a:gs pos="53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Phương </a:t>
              </a:r>
              <a:r>
                <a:rPr lang="nl-NL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pháp điều khiển theo tầng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964988" y="5009074"/>
              <a:ext cx="1194014" cy="747493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TextBox 46"/>
            <p:cNvSpPr txBox="1"/>
            <p:nvPr/>
          </p:nvSpPr>
          <p:spPr>
            <a:xfrm>
              <a:off x="911791" y="5130182"/>
              <a:ext cx="13168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Bài 4</a:t>
              </a:r>
              <a:endPara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54" name="Rectangle 53"/>
          <p:cNvSpPr/>
          <p:nvPr/>
        </p:nvSpPr>
        <p:spPr>
          <a:xfrm flipH="1">
            <a:off x="0" y="1358900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1491189" y="114644"/>
            <a:ext cx="60743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GIỚI THIỆU 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1092199" y="799951"/>
            <a:ext cx="67102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Học phần</a:t>
            </a:r>
            <a:r>
              <a:rPr lang="en-U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KỸ THUẬT ĐIỆN KHÍ NÉN</a:t>
            </a:r>
            <a:endParaRPr lang="en-US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182087" y="1609879"/>
            <a:ext cx="8433014" cy="729550"/>
            <a:chOff x="266486" y="4987446"/>
            <a:chExt cx="8433014" cy="729550"/>
          </a:xfrm>
        </p:grpSpPr>
        <p:sp>
          <p:nvSpPr>
            <p:cNvPr id="62" name="Rounded Rectangle 61"/>
            <p:cNvSpPr/>
            <p:nvPr/>
          </p:nvSpPr>
          <p:spPr>
            <a:xfrm>
              <a:off x="389813" y="4987446"/>
              <a:ext cx="8309687" cy="7295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</a:t>
              </a:r>
              <a:r>
                <a:rPr lang="nl-NL" sz="2400" b="1" dirty="0" smtClean="0">
                  <a:solidFill>
                    <a:srgbClr val="0000CC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Thiết </a:t>
              </a:r>
              <a:r>
                <a:rPr lang="nl-NL" sz="2400" b="1" dirty="0">
                  <a:solidFill>
                    <a:srgbClr val="0000CC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lập hệ thống điều khiển bằng khí </a:t>
              </a:r>
              <a:r>
                <a:rPr lang="nl-NL" sz="2400" b="1" dirty="0" smtClean="0">
                  <a:solidFill>
                    <a:srgbClr val="0000CC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nén</a:t>
              </a:r>
              <a:endParaRPr lang="en-US" sz="2400" b="1" dirty="0">
                <a:solidFill>
                  <a:srgbClr val="0000CC"/>
                </a:solidFill>
              </a:endParaRP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266486" y="4987447"/>
              <a:ext cx="834671" cy="729549"/>
              <a:chOff x="266486" y="4987447"/>
              <a:chExt cx="834671" cy="729549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326313" y="4987447"/>
                <a:ext cx="729549" cy="729549"/>
              </a:xfrm>
              <a:prstGeom prst="ellips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5" name="TextBox 64"/>
              <p:cNvSpPr txBox="1"/>
              <p:nvPr/>
            </p:nvSpPr>
            <p:spPr>
              <a:xfrm>
                <a:off x="266486" y="5060402"/>
                <a:ext cx="834671" cy="52322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dirty="0" smtClean="0">
                    <a:solidFill>
                      <a:srgbClr val="0000CC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C.4</a:t>
                </a:r>
                <a:endParaRPr lang="en-US" sz="2800" b="1" dirty="0">
                  <a:solidFill>
                    <a:srgbClr val="0000CC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66" name="Group 65"/>
          <p:cNvGrpSpPr/>
          <p:nvPr/>
        </p:nvGrpSpPr>
        <p:grpSpPr>
          <a:xfrm>
            <a:off x="911791" y="4996374"/>
            <a:ext cx="7664382" cy="747493"/>
            <a:chOff x="911791" y="5009074"/>
            <a:chExt cx="7664382" cy="747493"/>
          </a:xfrm>
        </p:grpSpPr>
        <p:sp>
          <p:nvSpPr>
            <p:cNvPr id="67" name="Rounded Rectangle 66"/>
            <p:cNvSpPr/>
            <p:nvPr/>
          </p:nvSpPr>
          <p:spPr>
            <a:xfrm>
              <a:off x="1358899" y="5087748"/>
              <a:ext cx="7217274" cy="5793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88333">
                  <a:schemeClr val="accent1">
                    <a:tint val="23500"/>
                    <a:satMod val="160000"/>
                  </a:schemeClr>
                </a:gs>
                <a:gs pos="53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</a:t>
              </a:r>
              <a:r>
                <a:rPr lang="nl-NL" sz="2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Phương </a:t>
              </a:r>
              <a:r>
                <a:rPr lang="nl-NL" sz="24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pháp điều khiển theo tầng</a:t>
              </a:r>
              <a:endParaRPr 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964988" y="5009074"/>
              <a:ext cx="1194014" cy="747493"/>
            </a:xfrm>
            <a:prstGeom prst="ellips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" name="TextBox 68"/>
            <p:cNvSpPr txBox="1"/>
            <p:nvPr/>
          </p:nvSpPr>
          <p:spPr>
            <a:xfrm>
              <a:off x="911791" y="5130182"/>
              <a:ext cx="13168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Bài 4</a:t>
              </a:r>
              <a:endParaRPr 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621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51865" y="739168"/>
            <a:ext cx="74041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Những nội dung học sinh đã được học</a:t>
            </a:r>
            <a:endParaRPr lang="en-US" sz="2800" b="1" dirty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1865" y="1509706"/>
            <a:ext cx="8440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Xây dựng biểu đồ trạng thái</a:t>
            </a:r>
            <a:endParaRPr lang="en-US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51865" y="2454037"/>
            <a:ext cx="75931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Hoạt động của các van đảo chiều</a:t>
            </a:r>
            <a:endParaRPr lang="en-US" sz="28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1865" y="3375577"/>
            <a:ext cx="8440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Hoạt động của các công tắc hành trình</a:t>
            </a:r>
            <a:endParaRPr lang="en-US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1865" y="4333086"/>
            <a:ext cx="8440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Xác định được các tín hiệu điều khiển</a:t>
            </a:r>
            <a:endParaRPr lang="en-US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6374" y="3115961"/>
            <a:ext cx="2413328" cy="15656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6374" y="4122972"/>
            <a:ext cx="2419048" cy="14666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0571" y="4815246"/>
            <a:ext cx="2676129" cy="1915753"/>
          </a:xfrm>
          <a:prstGeom prst="rect">
            <a:avLst/>
          </a:prstGeom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491189" y="114644"/>
            <a:ext cx="60743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GIỚI THIỆU </a:t>
            </a:r>
          </a:p>
        </p:txBody>
      </p:sp>
      <p:sp>
        <p:nvSpPr>
          <p:cNvPr id="16" name="Rectangle 15"/>
          <p:cNvSpPr/>
          <p:nvPr/>
        </p:nvSpPr>
        <p:spPr>
          <a:xfrm flipH="1">
            <a:off x="0" y="1264928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175" y="1509706"/>
            <a:ext cx="28003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632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06182" y="1348350"/>
            <a:ext cx="54266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Phương pháp sư phạm</a:t>
            </a:r>
          </a:p>
        </p:txBody>
      </p:sp>
      <p:sp>
        <p:nvSpPr>
          <p:cNvPr id="3" name="Rectangle 2"/>
          <p:cNvSpPr/>
          <p:nvPr/>
        </p:nvSpPr>
        <p:spPr>
          <a:xfrm>
            <a:off x="1244599" y="1906476"/>
            <a:ext cx="49403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q"/>
            </a:pP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Thuyết trình, nêu vấn đề, </a:t>
            </a:r>
            <a:endParaRPr lang="en-US" sz="28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Thảo 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luận nhóm, vấn </a:t>
            </a: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đáp.</a:t>
            </a:r>
            <a:endParaRPr lang="en-US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6182" y="3316074"/>
            <a:ext cx="64172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Đồ dùng, trang thiết bị dạy học</a:t>
            </a:r>
          </a:p>
        </p:txBody>
      </p:sp>
      <p:sp>
        <p:nvSpPr>
          <p:cNvPr id="5" name="Rectangle 4"/>
          <p:cNvSpPr/>
          <p:nvPr/>
        </p:nvSpPr>
        <p:spPr>
          <a:xfrm>
            <a:off x="1244599" y="3904775"/>
            <a:ext cx="73914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Bảng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phấn, 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máy chiếu, máy vi </a:t>
            </a: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tính</a:t>
            </a:r>
          </a:p>
          <a:p>
            <a:pPr marL="457200" indent="-457200" algn="just">
              <a:buFont typeface="Wingdings" pitchFamily="2" charset="2"/>
              <a:buChar char="q"/>
            </a:pP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Giáo trình, phiếu học tập, phiếu kiểm tra</a:t>
            </a: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 flipH="1">
            <a:off x="0" y="736600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91189" y="114644"/>
            <a:ext cx="60743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GIỚI THIỆU 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524500"/>
            <a:ext cx="6934200" cy="4571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 flipH="1">
            <a:off x="1" y="5410200"/>
            <a:ext cx="5257800" cy="4571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16200000">
            <a:off x="-2584643" y="4172145"/>
            <a:ext cx="5367410" cy="45720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16200000">
            <a:off x="-1635586" y="5018865"/>
            <a:ext cx="3682649" cy="45719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4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96250">
              <a:srgbClr val="FFFFFF"/>
            </a:gs>
            <a:gs pos="0">
              <a:schemeClr val="accent3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910448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KÍNH CHÚC HỘI THI GIÁO VIÊN DẠY GIỎI </a:t>
            </a:r>
          </a:p>
          <a:p>
            <a:pPr algn="ctr"/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HỌC 2015 – 2016 </a:t>
            </a:r>
          </a:p>
          <a:p>
            <a:pPr algn="ctr"/>
            <a:r>
              <a:rPr lang="en-US" sz="32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THÀNH CÔNG TỐT ĐẸP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3201894"/>
            <a:ext cx="2955544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77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8834</TotalTime>
  <Words>277</Words>
  <Application>Microsoft Office PowerPoint</Application>
  <PresentationFormat>On-screen Show (4:3)</PresentationFormat>
  <Paragraphs>53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Consolas</vt:lpstr>
      <vt:lpstr>Corbel</vt:lpstr>
      <vt:lpstr>Tahoma</vt:lpstr>
      <vt:lpstr>Times New Roman</vt:lpstr>
      <vt:lpstr>VNI-Aptima</vt:lpstr>
      <vt:lpstr>Wingdings</vt:lpstr>
      <vt:lpstr>Wingdings 2</vt:lpstr>
      <vt:lpstr>Wingdings 3</vt:lpstr>
      <vt:lpstr>Metro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SPKT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SPKT</dc:creator>
  <cp:lastModifiedBy>SONY</cp:lastModifiedBy>
  <cp:revision>869</cp:revision>
  <dcterms:created xsi:type="dcterms:W3CDTF">2006-04-14T17:16:41Z</dcterms:created>
  <dcterms:modified xsi:type="dcterms:W3CDTF">2016-05-04T04:29:45Z</dcterms:modified>
</cp:coreProperties>
</file>